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432"/>
    <p:restoredTop sz="94719"/>
  </p:normalViewPr>
  <p:slideViewPr>
    <p:cSldViewPr snapToGrid="0" snapToObjects="1">
      <p:cViewPr varScale="1">
        <p:scale>
          <a:sx n="198" d="100"/>
          <a:sy n="198" d="100"/>
        </p:scale>
        <p:origin x="2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4076-998E-4B4F-BFB3-E451FE535EFD}" type="datetimeFigureOut">
              <a:rPr lang="es-MX" smtClean="0"/>
              <a:t>14/08/25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CAEC-E0DA-BB4F-B8ED-D71E88CFC23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3497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4076-998E-4B4F-BFB3-E451FE535EFD}" type="datetimeFigureOut">
              <a:rPr lang="es-MX" smtClean="0"/>
              <a:t>14/08/25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CAEC-E0DA-BB4F-B8ED-D71E88CFC23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0922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4076-998E-4B4F-BFB3-E451FE535EFD}" type="datetimeFigureOut">
              <a:rPr lang="es-MX" smtClean="0"/>
              <a:t>14/08/25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CAEC-E0DA-BB4F-B8ED-D71E88CFC23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2239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4076-998E-4B4F-BFB3-E451FE535EFD}" type="datetimeFigureOut">
              <a:rPr lang="es-MX" smtClean="0"/>
              <a:t>14/08/25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CAEC-E0DA-BB4F-B8ED-D71E88CFC23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766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4076-998E-4B4F-BFB3-E451FE535EFD}" type="datetimeFigureOut">
              <a:rPr lang="es-MX" smtClean="0"/>
              <a:t>14/08/25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CAEC-E0DA-BB4F-B8ED-D71E88CFC23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6049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4076-998E-4B4F-BFB3-E451FE535EFD}" type="datetimeFigureOut">
              <a:rPr lang="es-MX" smtClean="0"/>
              <a:t>14/08/25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CAEC-E0DA-BB4F-B8ED-D71E88CFC23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9959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4076-998E-4B4F-BFB3-E451FE535EFD}" type="datetimeFigureOut">
              <a:rPr lang="es-MX" smtClean="0"/>
              <a:t>14/08/25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CAEC-E0DA-BB4F-B8ED-D71E88CFC23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324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4076-998E-4B4F-BFB3-E451FE535EFD}" type="datetimeFigureOut">
              <a:rPr lang="es-MX" smtClean="0"/>
              <a:t>14/08/25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CAEC-E0DA-BB4F-B8ED-D71E88CFC23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147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4076-998E-4B4F-BFB3-E451FE535EFD}" type="datetimeFigureOut">
              <a:rPr lang="es-MX" smtClean="0"/>
              <a:t>14/08/25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CAEC-E0DA-BB4F-B8ED-D71E88CFC23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6635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4076-998E-4B4F-BFB3-E451FE535EFD}" type="datetimeFigureOut">
              <a:rPr lang="es-MX" smtClean="0"/>
              <a:t>14/08/25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CAEC-E0DA-BB4F-B8ED-D71E88CFC23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7580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4076-998E-4B4F-BFB3-E451FE535EFD}" type="datetimeFigureOut">
              <a:rPr lang="es-MX" smtClean="0"/>
              <a:t>14/08/25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CAEC-E0DA-BB4F-B8ED-D71E88CFC23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5593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414076-998E-4B4F-BFB3-E451FE535EFD}" type="datetimeFigureOut">
              <a:rPr lang="es-MX" smtClean="0"/>
              <a:t>14/08/25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8CAEC-E0DA-BB4F-B8ED-D71E88CFC23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96346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B54CB1C-A5D8-1B40-9A12-DA542AF39805}"/>
              </a:ext>
            </a:extLst>
          </p:cNvPr>
          <p:cNvSpPr txBox="1"/>
          <p:nvPr/>
        </p:nvSpPr>
        <p:spPr>
          <a:xfrm>
            <a:off x="4578861" y="1002090"/>
            <a:ext cx="41822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800" b="1" dirty="0">
                <a:solidFill>
                  <a:schemeClr val="bg1"/>
                </a:solidFill>
                <a:latin typeface="Arial"/>
                <a:cs typeface="Arial"/>
              </a:rPr>
              <a:t>Título de</a:t>
            </a:r>
          </a:p>
          <a:p>
            <a:pPr algn="r"/>
            <a:r>
              <a:rPr lang="es-ES" sz="4800" b="1" dirty="0">
                <a:solidFill>
                  <a:schemeClr val="bg1"/>
                </a:solidFill>
                <a:latin typeface="Arial"/>
                <a:cs typeface="Arial"/>
              </a:rPr>
              <a:t>la Ponencia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85CE045-BB16-D940-9798-BCC28A3BC7F0}"/>
              </a:ext>
            </a:extLst>
          </p:cNvPr>
          <p:cNvSpPr txBox="1"/>
          <p:nvPr/>
        </p:nvSpPr>
        <p:spPr>
          <a:xfrm>
            <a:off x="5569462" y="3196850"/>
            <a:ext cx="319169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 dirty="0">
                <a:solidFill>
                  <a:schemeClr val="bg1"/>
                </a:solidFill>
                <a:latin typeface="Arial"/>
                <a:cs typeface="Arial"/>
              </a:rPr>
              <a:t>Autores</a:t>
            </a:r>
          </a:p>
        </p:txBody>
      </p:sp>
    </p:spTree>
    <p:extLst>
      <p:ext uri="{BB962C8B-B14F-4D97-AF65-F5344CB8AC3E}">
        <p14:creationId xmlns:p14="http://schemas.microsoft.com/office/powerpoint/2010/main" val="1956686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AA0869-3B0C-EC47-ADD1-5A1D8701A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20211"/>
            <a:ext cx="7886700" cy="3263504"/>
          </a:xfr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4457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81229CFE-CF1F-0C40-9D8F-445B90162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571" y="1781842"/>
            <a:ext cx="6927699" cy="991985"/>
          </a:xfrm>
        </p:spPr>
        <p:txBody>
          <a:bodyPr>
            <a:normAutofit fontScale="90000"/>
          </a:bodyPr>
          <a:lstStyle/>
          <a:p>
            <a:pPr algn="r"/>
            <a:r>
              <a:rPr lang="es-ES" dirty="0">
                <a:latin typeface="Arial"/>
                <a:cs typeface="Arial"/>
              </a:rPr>
              <a:t>Diapositiva de</a:t>
            </a:r>
            <a:br>
              <a:rPr lang="es-ES" dirty="0">
                <a:latin typeface="Arial"/>
                <a:cs typeface="Arial"/>
              </a:rPr>
            </a:br>
            <a:r>
              <a:rPr lang="es-ES" dirty="0">
                <a:latin typeface="Arial"/>
                <a:cs typeface="Arial"/>
              </a:rPr>
              <a:t>Transición</a:t>
            </a:r>
            <a:br>
              <a:rPr lang="es-ES" dirty="0">
                <a:latin typeface="Arial"/>
                <a:cs typeface="Arial"/>
              </a:rPr>
            </a:br>
            <a:r>
              <a:rPr lang="es-ES" sz="2000" dirty="0">
                <a:latin typeface="Arial"/>
                <a:cs typeface="Arial"/>
              </a:rPr>
              <a:t>(Para cambio de tema o capítulo)</a:t>
            </a:r>
          </a:p>
        </p:txBody>
      </p:sp>
      <p:pic>
        <p:nvPicPr>
          <p:cNvPr id="5" name="Imagen 4" descr="minhkoi.net-01.jpg">
            <a:extLst>
              <a:ext uri="{FF2B5EF4-FFF2-40B4-BE49-F238E27FC236}">
                <a16:creationId xmlns:a16="http://schemas.microsoft.com/office/drawing/2014/main" id="{8CA9B204-EB1E-0048-B883-6098649945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200" y="673973"/>
            <a:ext cx="1560264" cy="117019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6" name="Imagen 5" descr="minhkoi.net-10.jpg">
            <a:extLst>
              <a:ext uri="{FF2B5EF4-FFF2-40B4-BE49-F238E27FC236}">
                <a16:creationId xmlns:a16="http://schemas.microsoft.com/office/drawing/2014/main" id="{00EE916C-944D-924A-BB8C-368354B0AD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736" y="1809145"/>
            <a:ext cx="1560264" cy="117019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7" name="Imagen 6" descr="minhkoi.net-11.jpg">
            <a:extLst>
              <a:ext uri="{FF2B5EF4-FFF2-40B4-BE49-F238E27FC236}">
                <a16:creationId xmlns:a16="http://schemas.microsoft.com/office/drawing/2014/main" id="{7264969E-10DA-2B4D-9755-C3D65B892E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200" y="2634786"/>
            <a:ext cx="1560264" cy="117019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2445883-281F-B64A-8CC1-5097A64E94B7}"/>
              </a:ext>
            </a:extLst>
          </p:cNvPr>
          <p:cNvSpPr txBox="1"/>
          <p:nvPr/>
        </p:nvSpPr>
        <p:spPr>
          <a:xfrm>
            <a:off x="3593066" y="4149541"/>
            <a:ext cx="55509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rgbClr val="FF0000"/>
                </a:solidFill>
              </a:rPr>
              <a:t>Las fotos solo son ejemplos. En la presentación final hay que cambiarlas o quitarlas.</a:t>
            </a:r>
          </a:p>
        </p:txBody>
      </p:sp>
    </p:spTree>
    <p:extLst>
      <p:ext uri="{BB962C8B-B14F-4D97-AF65-F5344CB8AC3E}">
        <p14:creationId xmlns:p14="http://schemas.microsoft.com/office/powerpoint/2010/main" val="14560741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</TotalTime>
  <Words>34</Words>
  <Application>Microsoft Macintosh PowerPoint</Application>
  <PresentationFormat>Presentación en pantalla (16:9)</PresentationFormat>
  <Paragraphs>5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Diapositiva de Transición (Para cambio de tema o capítulo)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18</cp:revision>
  <dcterms:created xsi:type="dcterms:W3CDTF">2023-08-22T20:11:27Z</dcterms:created>
  <dcterms:modified xsi:type="dcterms:W3CDTF">2025-08-14T20:03:36Z</dcterms:modified>
</cp:coreProperties>
</file>