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82"/>
    <p:restoredTop sz="94731"/>
  </p:normalViewPr>
  <p:slideViewPr>
    <p:cSldViewPr snapToGrid="0" snapToObjects="1">
      <p:cViewPr varScale="1">
        <p:scale>
          <a:sx n="194" d="100"/>
          <a:sy n="194" d="100"/>
        </p:scale>
        <p:origin x="40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14/8/25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F4BC80A-737D-FF45-8B8B-B1A0261D733C}"/>
              </a:ext>
            </a:extLst>
          </p:cNvPr>
          <p:cNvSpPr txBox="1"/>
          <p:nvPr/>
        </p:nvSpPr>
        <p:spPr>
          <a:xfrm>
            <a:off x="4578861" y="100209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Título de</a:t>
            </a:r>
          </a:p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la Ponencia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79EB84-DD92-A546-AF70-A636E25C7E33}"/>
              </a:ext>
            </a:extLst>
          </p:cNvPr>
          <p:cNvSpPr txBox="1"/>
          <p:nvPr/>
        </p:nvSpPr>
        <p:spPr>
          <a:xfrm>
            <a:off x="5569462" y="3196850"/>
            <a:ext cx="31916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chemeClr val="bg1"/>
                </a:solidFill>
                <a:latin typeface="Arial"/>
                <a:cs typeface="Arial"/>
              </a:rPr>
              <a:t>Autores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57200" y="742951"/>
            <a:ext cx="8229600" cy="3755089"/>
          </a:xfrm>
        </p:spPr>
        <p:txBody>
          <a:bodyPr/>
          <a:lstStyle/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63456" y="-657093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9B15075-A1C3-8143-ACB4-CF913D4E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71" y="1781842"/>
            <a:ext cx="6927699" cy="991985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10" name="Imagen 9" descr="minhkoi.net-01.jpg">
            <a:extLst>
              <a:ext uri="{FF2B5EF4-FFF2-40B4-BE49-F238E27FC236}">
                <a16:creationId xmlns:a16="http://schemas.microsoft.com/office/drawing/2014/main" id="{E1C3C687-9798-D04B-83F2-237747880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508886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Imagen 10" descr="minhkoi.net-10.jpg">
            <a:extLst>
              <a:ext uri="{FF2B5EF4-FFF2-40B4-BE49-F238E27FC236}">
                <a16:creationId xmlns:a16="http://schemas.microsoft.com/office/drawing/2014/main" id="{BB6D7DB9-68EC-3E48-BB6C-B7E322E7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934" y="1603629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Imagen 11" descr="minhkoi.net-11.jpg">
            <a:extLst>
              <a:ext uri="{FF2B5EF4-FFF2-40B4-BE49-F238E27FC236}">
                <a16:creationId xmlns:a16="http://schemas.microsoft.com/office/drawing/2014/main" id="{B2F3FA20-2FA7-1348-8581-79567F7BC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2571750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5C9C39-4369-9A43-B089-0C796CA0354C}"/>
              </a:ext>
            </a:extLst>
          </p:cNvPr>
          <p:cNvSpPr txBox="1"/>
          <p:nvPr/>
        </p:nvSpPr>
        <p:spPr>
          <a:xfrm>
            <a:off x="3593066" y="4149541"/>
            <a:ext cx="5550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35</Words>
  <Application>Microsoft Macintosh PowerPoint</Application>
  <PresentationFormat>Presentación en pantalla (16:9)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Microsoft Office User</cp:lastModifiedBy>
  <cp:revision>70</cp:revision>
  <dcterms:created xsi:type="dcterms:W3CDTF">2015-02-08T00:39:19Z</dcterms:created>
  <dcterms:modified xsi:type="dcterms:W3CDTF">2025-08-14T20:04:43Z</dcterms:modified>
</cp:coreProperties>
</file>