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5"/>
  </p:notesMasterIdLst>
  <p:sldIdLst>
    <p:sldId id="256" r:id="rId2"/>
    <p:sldId id="257" r:id="rId3"/>
    <p:sldId id="258" r:id="rId4"/>
  </p:sldIdLst>
  <p:sldSz cx="9144000" cy="5143500" type="screen16x9"/>
  <p:notesSz cx="6858000" cy="9144000"/>
  <p:defaultTextStyle>
    <a:defPPr>
      <a:defRPr lang="es-E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5294"/>
    <p:restoredTop sz="94719"/>
  </p:normalViewPr>
  <p:slideViewPr>
    <p:cSldViewPr snapToGrid="0" snapToObjects="1">
      <p:cViewPr varScale="1">
        <p:scale>
          <a:sx n="198" d="100"/>
          <a:sy n="198" d="100"/>
        </p:scale>
        <p:origin x="344" y="17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E7A4DD8-612E-B244-9461-21D8B8678FCA}" type="datetimeFigureOut">
              <a:rPr lang="es-ES" smtClean="0"/>
              <a:t>14/8/25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F935443-6184-2844-A6B2-0500A25FDA5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422672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/>
              <a:t>Haga clic para modificar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214918-A1BC-E94E-9497-015E37B05B54}" type="datetimeFigureOut">
              <a:rPr lang="es-ES" smtClean="0"/>
              <a:t>14/8/25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3698C-9568-AB4E-AC00-FC65AD3573A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181369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214918-A1BC-E94E-9497-015E37B05B54}" type="datetimeFigureOut">
              <a:rPr lang="es-ES" smtClean="0"/>
              <a:t>14/8/25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3698C-9568-AB4E-AC00-FC65AD3573A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673741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214918-A1BC-E94E-9497-015E37B05B54}" type="datetimeFigureOut">
              <a:rPr lang="es-ES" smtClean="0"/>
              <a:t>14/8/25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3698C-9568-AB4E-AC00-FC65AD3573A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103701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214918-A1BC-E94E-9497-015E37B05B54}" type="datetimeFigureOut">
              <a:rPr lang="es-ES" smtClean="0"/>
              <a:t>14/8/25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3698C-9568-AB4E-AC00-FC65AD3573A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804582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214918-A1BC-E94E-9497-015E37B05B54}" type="datetimeFigureOut">
              <a:rPr lang="es-ES" smtClean="0"/>
              <a:t>14/8/25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3698C-9568-AB4E-AC00-FC65AD3573A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777808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214918-A1BC-E94E-9497-015E37B05B54}" type="datetimeFigureOut">
              <a:rPr lang="es-ES" smtClean="0"/>
              <a:t>14/8/25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3698C-9568-AB4E-AC00-FC65AD3573A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330522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214918-A1BC-E94E-9497-015E37B05B54}" type="datetimeFigureOut">
              <a:rPr lang="es-ES" smtClean="0"/>
              <a:t>14/8/25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3698C-9568-AB4E-AC00-FC65AD3573A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586683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214918-A1BC-E94E-9497-015E37B05B54}" type="datetimeFigureOut">
              <a:rPr lang="es-ES" smtClean="0"/>
              <a:t>14/8/25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3698C-9568-AB4E-AC00-FC65AD3573A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795413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214918-A1BC-E94E-9497-015E37B05B54}" type="datetimeFigureOut">
              <a:rPr lang="es-ES" smtClean="0"/>
              <a:t>14/8/25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3698C-9568-AB4E-AC00-FC65AD3573A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578823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214918-A1BC-E94E-9497-015E37B05B54}" type="datetimeFigureOut">
              <a:rPr lang="es-ES" smtClean="0"/>
              <a:t>14/8/25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3698C-9568-AB4E-AC00-FC65AD3573A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775352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214918-A1BC-E94E-9497-015E37B05B54}" type="datetimeFigureOut">
              <a:rPr lang="es-ES" smtClean="0"/>
              <a:t>14/8/25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3698C-9568-AB4E-AC00-FC65AD3573A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455269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214918-A1BC-E94E-9497-015E37B05B54}" type="datetimeFigureOut">
              <a:rPr lang="es-ES" smtClean="0"/>
              <a:t>14/8/25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43698C-9568-AB4E-AC00-FC65AD3573A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951384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g"/><Relationship Id="rId4" Type="http://schemas.openxmlformats.org/officeDocument/2006/relationships/image" Target="../media/image5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5"/>
          <p:cNvSpPr txBox="1"/>
          <p:nvPr/>
        </p:nvSpPr>
        <p:spPr>
          <a:xfrm>
            <a:off x="4572001" y="1002090"/>
            <a:ext cx="418229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4800" b="1" dirty="0">
                <a:latin typeface="Arial"/>
                <a:cs typeface="Arial"/>
              </a:rPr>
              <a:t>Título de</a:t>
            </a:r>
          </a:p>
          <a:p>
            <a:pPr algn="r"/>
            <a:r>
              <a:rPr lang="es-ES" sz="4800" b="1" dirty="0">
                <a:latin typeface="Arial"/>
                <a:cs typeface="Arial"/>
              </a:rPr>
              <a:t>la Ponencia</a:t>
            </a:r>
          </a:p>
        </p:txBody>
      </p:sp>
      <p:sp>
        <p:nvSpPr>
          <p:cNvPr id="7" name="CuadroTexto 6"/>
          <p:cNvSpPr txBox="1"/>
          <p:nvPr/>
        </p:nvSpPr>
        <p:spPr>
          <a:xfrm>
            <a:off x="5198041" y="3571846"/>
            <a:ext cx="3556257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3200" dirty="0">
                <a:solidFill>
                  <a:srgbClr val="000000"/>
                </a:solidFill>
                <a:latin typeface="Arial"/>
                <a:cs typeface="Arial"/>
              </a:rPr>
              <a:t>Autor</a:t>
            </a:r>
          </a:p>
        </p:txBody>
      </p:sp>
    </p:spTree>
    <p:extLst>
      <p:ext uri="{BB962C8B-B14F-4D97-AF65-F5344CB8AC3E}">
        <p14:creationId xmlns:p14="http://schemas.microsoft.com/office/powerpoint/2010/main" val="35790583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uadroTexto 11"/>
          <p:cNvSpPr txBox="1"/>
          <p:nvPr/>
        </p:nvSpPr>
        <p:spPr>
          <a:xfrm>
            <a:off x="5687507" y="-703138"/>
            <a:ext cx="31233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_tradnl" sz="2400" dirty="0">
                <a:latin typeface="Arial" charset="0"/>
                <a:ea typeface="Arial" charset="0"/>
                <a:cs typeface="Arial" charset="0"/>
              </a:rPr>
              <a:t>Texto</a:t>
            </a:r>
          </a:p>
        </p:txBody>
      </p:sp>
      <p:sp>
        <p:nvSpPr>
          <p:cNvPr id="4" name="Marcador de contenido 2">
            <a:extLst>
              <a:ext uri="{FF2B5EF4-FFF2-40B4-BE49-F238E27FC236}">
                <a16:creationId xmlns:a16="http://schemas.microsoft.com/office/drawing/2014/main" id="{0BD13AA8-0B7B-304F-870A-9BAFF5B117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020211"/>
            <a:ext cx="7886700" cy="3263504"/>
          </a:xfrm>
        </p:spPr>
        <p:txBody>
          <a:bodyPr/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246385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ítulo 1">
            <a:extLst>
              <a:ext uri="{FF2B5EF4-FFF2-40B4-BE49-F238E27FC236}">
                <a16:creationId xmlns:a16="http://schemas.microsoft.com/office/drawing/2014/main" id="{C24A351C-A449-9C45-9B05-D7CC3F9659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69571" y="1781842"/>
            <a:ext cx="6927699" cy="991985"/>
          </a:xfrm>
        </p:spPr>
        <p:txBody>
          <a:bodyPr>
            <a:normAutofit fontScale="90000"/>
          </a:bodyPr>
          <a:lstStyle/>
          <a:p>
            <a:pPr algn="r"/>
            <a:r>
              <a:rPr lang="es-ES" dirty="0">
                <a:latin typeface="Arial"/>
                <a:cs typeface="Arial"/>
              </a:rPr>
              <a:t>Diapositiva de</a:t>
            </a:r>
            <a:br>
              <a:rPr lang="es-ES" dirty="0">
                <a:latin typeface="Arial"/>
                <a:cs typeface="Arial"/>
              </a:rPr>
            </a:br>
            <a:r>
              <a:rPr lang="es-ES" dirty="0">
                <a:latin typeface="Arial"/>
                <a:cs typeface="Arial"/>
              </a:rPr>
              <a:t>Transición</a:t>
            </a:r>
            <a:br>
              <a:rPr lang="es-ES" dirty="0">
                <a:latin typeface="Arial"/>
                <a:cs typeface="Arial"/>
              </a:rPr>
            </a:br>
            <a:r>
              <a:rPr lang="es-ES" sz="2000" dirty="0">
                <a:latin typeface="Arial"/>
                <a:cs typeface="Arial"/>
              </a:rPr>
              <a:t>(Para cambio de tema o capítulo)</a:t>
            </a:r>
          </a:p>
        </p:txBody>
      </p:sp>
      <p:pic>
        <p:nvPicPr>
          <p:cNvPr id="10" name="Imagen 9" descr="minhkoi.net-01.jpg">
            <a:extLst>
              <a:ext uri="{FF2B5EF4-FFF2-40B4-BE49-F238E27FC236}">
                <a16:creationId xmlns:a16="http://schemas.microsoft.com/office/drawing/2014/main" id="{8D64F491-8C12-7949-8EE3-7420825F62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774" y="632603"/>
            <a:ext cx="1560264" cy="1170198"/>
          </a:xfrm>
          <a:prstGeom prst="rect">
            <a:avLst/>
          </a:prstGeom>
          <a:effectLst>
            <a:reflection blurRad="6350" stA="52000" endA="300" endPos="35000" dir="5400000" sy="-100000" algn="bl" rotWithShape="0"/>
          </a:effectLst>
        </p:spPr>
      </p:pic>
      <p:pic>
        <p:nvPicPr>
          <p:cNvPr id="11" name="Imagen 10" descr="minhkoi.net-10.jpg">
            <a:extLst>
              <a:ext uri="{FF2B5EF4-FFF2-40B4-BE49-F238E27FC236}">
                <a16:creationId xmlns:a16="http://schemas.microsoft.com/office/drawing/2014/main" id="{26DB1837-98E9-174B-B75B-67599C7EC54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9703" y="1603629"/>
            <a:ext cx="1560264" cy="1170198"/>
          </a:xfrm>
          <a:prstGeom prst="rect">
            <a:avLst/>
          </a:prstGeom>
          <a:effectLst>
            <a:reflection blurRad="6350" stA="52000" endA="300" endPos="35000" dir="5400000" sy="-100000" algn="bl" rotWithShape="0"/>
          </a:effectLst>
        </p:spPr>
      </p:pic>
      <p:pic>
        <p:nvPicPr>
          <p:cNvPr id="12" name="Imagen 11" descr="minhkoi.net-11.jpg">
            <a:extLst>
              <a:ext uri="{FF2B5EF4-FFF2-40B4-BE49-F238E27FC236}">
                <a16:creationId xmlns:a16="http://schemas.microsoft.com/office/drawing/2014/main" id="{DBFE10C3-49AB-4F49-BAD1-335AA3A9438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774" y="2571750"/>
            <a:ext cx="1560264" cy="1170198"/>
          </a:xfrm>
          <a:prstGeom prst="rect">
            <a:avLst/>
          </a:prstGeom>
          <a:effectLst>
            <a:reflection blurRad="6350" stA="52000" endA="300" endPos="35000" dir="5400000" sy="-100000" algn="bl" rotWithShape="0"/>
          </a:effectLst>
        </p:spPr>
      </p:pic>
      <p:sp>
        <p:nvSpPr>
          <p:cNvPr id="13" name="CuadroTexto 12">
            <a:extLst>
              <a:ext uri="{FF2B5EF4-FFF2-40B4-BE49-F238E27FC236}">
                <a16:creationId xmlns:a16="http://schemas.microsoft.com/office/drawing/2014/main" id="{DA76439B-B0DB-1E4C-9746-65A149B0EFAB}"/>
              </a:ext>
            </a:extLst>
          </p:cNvPr>
          <p:cNvSpPr txBox="1"/>
          <p:nvPr/>
        </p:nvSpPr>
        <p:spPr>
          <a:xfrm>
            <a:off x="3593066" y="4149541"/>
            <a:ext cx="55509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>
                <a:solidFill>
                  <a:srgbClr val="FF0000"/>
                </a:solidFill>
              </a:rPr>
              <a:t>Las fotos solo son ejemplos. En la presentación final hay que cambiarlas o quitarlas.</a:t>
            </a:r>
          </a:p>
        </p:txBody>
      </p:sp>
    </p:spTree>
    <p:extLst>
      <p:ext uri="{BB962C8B-B14F-4D97-AF65-F5344CB8AC3E}">
        <p14:creationId xmlns:p14="http://schemas.microsoft.com/office/powerpoint/2010/main" val="180572107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1021</TotalTime>
  <Words>35</Words>
  <Application>Microsoft Macintosh PowerPoint</Application>
  <PresentationFormat>Presentación en pantalla (16:9)</PresentationFormat>
  <Paragraphs>6</Paragraphs>
  <Slides>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</vt:i4>
      </vt:variant>
    </vt:vector>
  </HeadingPairs>
  <TitlesOfParts>
    <vt:vector size="6" baseType="lpstr">
      <vt:lpstr>Arial</vt:lpstr>
      <vt:lpstr>Calibri</vt:lpstr>
      <vt:lpstr>Tema de Office</vt:lpstr>
      <vt:lpstr>Presentación de PowerPoint</vt:lpstr>
      <vt:lpstr>Presentación de PowerPoint</vt:lpstr>
      <vt:lpstr>Diapositiva de Transición (Para cambio de tema o capítulo)</vt:lpstr>
    </vt:vector>
  </TitlesOfParts>
  <Company>idographi-k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Oscar Velázquez</dc:creator>
  <cp:lastModifiedBy>Microsoft Office User</cp:lastModifiedBy>
  <cp:revision>77</cp:revision>
  <dcterms:created xsi:type="dcterms:W3CDTF">2015-02-08T00:39:19Z</dcterms:created>
  <dcterms:modified xsi:type="dcterms:W3CDTF">2025-08-14T20:05:33Z</dcterms:modified>
</cp:coreProperties>
</file>